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2084" y="3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85141-3518-4C3E-AE98-0CDF080C1ED5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B2728-D1F4-47A4-96A9-464A3540D51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CF811-739E-4276-814E-EAC0F0E4BE10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7DE98-BEA8-4C7B-9E6A-A5BD14B3CB7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DBF4E-4BE3-4D30-B03B-4F72BAE2E4C6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B3107-3AD1-456E-9866-4660263678B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30BA0-7FBB-4FBA-9090-6090B21E095C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4C974-8CEB-4949-9CAC-58C8E07425B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1568F-BD80-4376-B69C-EBE7FE9AA1E3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D8C74-7142-4CB4-A630-C606B117B96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5D736-F160-449D-A19A-44B2D616B58B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BA1EF-C35F-46A0-96D2-75AEF1B18DA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69BA0-075A-4D7D-A74C-00AF519FA5FE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B33D3-CD18-4A75-A831-FAC51F6A09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9877A-A739-47BF-9A7B-820F973AFC40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57E9B-2122-4EF2-A4B7-66ADF312804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F345E-943C-4957-9A3C-6DEEFA7CBE64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12591-5471-4939-8A09-9F8DE47C30D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4C0CA-3742-4C46-A93F-26CFC49A9126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1C481-FDD1-40AF-97B9-F091E7372FE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C6D78-DB6E-4DCF-830E-521BCAFE925E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C292B-3D15-4BAA-9D0B-B7158249530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1F90862-3BC3-467B-9F9D-121FE72EF49E}" type="datetimeFigureOut">
              <a:rPr lang="ja-JP" altLang="en-US"/>
              <a:pPr>
                <a:defRPr/>
              </a:pPr>
              <a:t>2026/11/5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2A8732F-59A1-42A4-AD6F-6DDBD8CBA15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100-mb05gas1@mail.hosp.go.jp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095" y="987514"/>
            <a:ext cx="3720281" cy="247697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620688" y="23778"/>
            <a:ext cx="367440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b="1" spc="50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2026</a:t>
            </a:r>
            <a:r>
              <a:rPr lang="ja-JP" altLang="en-US" sz="2400" b="1" spc="50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年度オンランセミナー</a:t>
            </a:r>
            <a:endParaRPr lang="ja-JP" altLang="en-US" sz="2800" b="1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0" y="439135"/>
            <a:ext cx="6858000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200" b="1" spc="50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北海道医療ソーシャルワーカー協会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285750" y="1775937"/>
            <a:ext cx="2639194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定員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０名（オンライン）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0" y="3519033"/>
            <a:ext cx="6858000" cy="176874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○テーマ</a:t>
            </a:r>
            <a:endParaRPr lang="en-US" altLang="ja-JP" sz="200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200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『</a:t>
            </a:r>
            <a:r>
              <a:rPr lang="ja-JP" altLang="en-US" sz="2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道内がん患者会からみたがん相談へ期待すること</a:t>
            </a:r>
            <a:r>
              <a:rPr lang="en-US" altLang="ja-JP" sz="2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』</a:t>
            </a:r>
          </a:p>
          <a:p>
            <a:pPr algn="ct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～がん患者団体と協働支援へ向けて～</a:t>
            </a:r>
            <a:r>
              <a:rPr lang="en-US" altLang="ja-JP" sz="16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</a:p>
          <a:p>
            <a:pPr algn="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北海道がん対策推進委員会　委員　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齋藤浩哉　</a:t>
            </a:r>
            <a:r>
              <a:rPr lang="ja-JP" altLang="en-US" sz="160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先生</a:t>
            </a:r>
            <a:endParaRPr lang="en-US" altLang="ja-JP" sz="160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r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前立腺がん患者会ＰＳＡ北海道　会長　</a:t>
            </a:r>
            <a:r>
              <a:rPr lang="ja-JP" altLang="en-US" sz="160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lang="en-US" altLang="ja-JP" sz="160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5480134"/>
            <a:ext cx="6858000" cy="3600986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ja-JP" altLang="en-US" sz="20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　時：</a:t>
            </a:r>
            <a:r>
              <a:rPr lang="ja-JP" altLang="en-US" sz="2400" b="1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令和８年</a:t>
            </a:r>
            <a:r>
              <a:rPr lang="en-US" altLang="ja-JP" sz="2400" b="1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12</a:t>
            </a:r>
            <a:r>
              <a:rPr lang="ja-JP" altLang="en-US" sz="2400" b="1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lang="en-US" altLang="ja-JP" sz="2400" b="1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r>
              <a:rPr lang="ja-JP" altLang="en-US" sz="2400" b="1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日（金）</a:t>
            </a:r>
            <a:endParaRPr lang="en-US" altLang="ja-JP" sz="2400" b="1" dirty="0">
              <a:solidFill>
                <a:srgbClr val="10253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24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</a:t>
            </a:r>
            <a:r>
              <a:rPr lang="en-US" altLang="ja-JP" sz="24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14</a:t>
            </a:r>
            <a:r>
              <a:rPr lang="ja-JP" altLang="en-US" sz="24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</a:t>
            </a:r>
            <a:r>
              <a:rPr lang="en-US" altLang="ja-JP" sz="24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00</a:t>
            </a:r>
            <a:r>
              <a:rPr lang="ja-JP" altLang="en-US" sz="24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分～</a:t>
            </a:r>
            <a:r>
              <a:rPr lang="en-US" altLang="ja-JP" sz="24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14</a:t>
            </a:r>
            <a:r>
              <a:rPr lang="ja-JP" altLang="en-US" sz="24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</a:t>
            </a:r>
            <a:r>
              <a:rPr lang="en-US" altLang="ja-JP" sz="24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45</a:t>
            </a:r>
            <a:r>
              <a:rPr lang="ja-JP" altLang="en-US" sz="24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</a:t>
            </a:r>
            <a:endParaRPr lang="en-US" altLang="ja-JP" sz="2400" dirty="0">
              <a:solidFill>
                <a:srgbClr val="10253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ja-JP" altLang="en-US" sz="1000" dirty="0">
              <a:solidFill>
                <a:srgbClr val="10253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eaLnBrk="0" hangingPunct="0"/>
            <a:r>
              <a:rPr lang="ja-JP" altLang="en-US" sz="20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場　所：</a:t>
            </a:r>
            <a:r>
              <a:rPr lang="ja-JP" altLang="en-US" sz="2000" b="1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オンライン</a:t>
            </a:r>
            <a:r>
              <a:rPr lang="ja-JP" altLang="en-US" sz="12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</a:t>
            </a:r>
            <a:r>
              <a:rPr lang="en-US" altLang="ja-JP" sz="12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Zoom</a:t>
            </a:r>
            <a:r>
              <a:rPr lang="ja-JP" altLang="en-US" sz="12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</a:t>
            </a:r>
            <a:endParaRPr lang="en-US" altLang="ja-JP" sz="2000" b="1" dirty="0">
              <a:solidFill>
                <a:srgbClr val="10253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eaLnBrk="0" hangingPunct="0"/>
            <a:endParaRPr lang="en-US" altLang="ja-JP" sz="2000" dirty="0">
              <a:solidFill>
                <a:srgbClr val="10253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eaLnBrk="0" hangingPunct="0"/>
            <a:r>
              <a:rPr lang="ja-JP" altLang="en-US" sz="20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申　込：氏名・所属機関名・メールアドレスを</a:t>
            </a:r>
            <a:endParaRPr lang="en-US" altLang="ja-JP" sz="2000" dirty="0">
              <a:solidFill>
                <a:srgbClr val="10253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eaLnBrk="0" hangingPunct="0"/>
            <a:r>
              <a:rPr lang="ja-JP" altLang="en-US" sz="20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メール本文に記載し、　下記へメールしてください。</a:t>
            </a:r>
            <a:endParaRPr lang="en-US" altLang="ja-JP" sz="2000" dirty="0">
              <a:solidFill>
                <a:srgbClr val="10253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eaLnBrk="0" hangingPunct="0"/>
            <a:r>
              <a:rPr lang="ja-JP" altLang="en-US" sz="20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　　　　</a:t>
            </a:r>
            <a:r>
              <a:rPr lang="en-US" altLang="ja-JP" sz="2000" dirty="0">
                <a:solidFill>
                  <a:srgbClr val="10253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hlinkClick r:id="rId3"/>
              </a:rPr>
              <a:t>100-mb05gas1@mail.hosp.go.jp</a:t>
            </a:r>
            <a:endParaRPr lang="en-US" altLang="ja-JP" sz="2000" dirty="0">
              <a:solidFill>
                <a:srgbClr val="10253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eaLnBrk="0" hangingPunct="0"/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込締切：令和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8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11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27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金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)16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spcBef>
                <a:spcPts val="550"/>
              </a:spcBef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問合せ先：北海道がんセンター　がん相談支援センター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spcBef>
                <a:spcPts val="550"/>
              </a:spcBef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　　℡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011-811-9118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</a:t>
            </a:r>
            <a:endParaRPr lang="en-US" altLang="ja-JP" sz="2000" dirty="0">
              <a:solidFill>
                <a:srgbClr val="10253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0" y="9345488"/>
            <a:ext cx="6858000" cy="52322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schemeClr val="bg1">
                    <a:lumMod val="9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主催：北海道医療ソーシャルワーカー協会　</a:t>
            </a:r>
            <a:endParaRPr lang="en-US" altLang="ja-JP" sz="1400" dirty="0">
              <a:solidFill>
                <a:schemeClr val="bg1">
                  <a:lumMod val="9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schemeClr val="bg1">
                    <a:lumMod val="9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共催：北海道がん診療連携協議会相談・情報部会、北海道がんセンター</a:t>
            </a:r>
            <a:endParaRPr lang="en-US" altLang="ja-JP" sz="1400" dirty="0">
              <a:solidFill>
                <a:schemeClr val="bg1">
                  <a:lumMod val="9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85750" y="2579588"/>
            <a:ext cx="1428750" cy="357188"/>
          </a:xfrm>
          <a:prstGeom prst="rect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無　　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169</Words>
  <Application>Microsoft Office PowerPoint</Application>
  <PresentationFormat>A4 210 x 297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user</dc:creator>
  <cp:lastModifiedBy>Tomomi Iwashiro</cp:lastModifiedBy>
  <cp:revision>99</cp:revision>
  <dcterms:created xsi:type="dcterms:W3CDTF">2012-09-03T05:44:40Z</dcterms:created>
  <dcterms:modified xsi:type="dcterms:W3CDTF">2026-11-05T10:22:56Z</dcterms:modified>
</cp:coreProperties>
</file>